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1760"/>
    <a:srgbClr val="4C3B28"/>
    <a:srgbClr val="67655B"/>
    <a:srgbClr val="996633"/>
    <a:srgbClr val="660066"/>
    <a:srgbClr val="500050"/>
    <a:srgbClr val="640064"/>
    <a:srgbClr val="68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BCBC9-4125-4189-BF71-35208A401B7E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8233-BEF8-4E8E-AF9D-010FB3DCE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C887-1F0F-4BD9-A5B2-12ECEA98A7C4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F64C-06BC-4829-BC94-7A306257F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57283"/>
            <a:ext cx="9144000" cy="5034747"/>
            <a:chOff x="0" y="57283"/>
            <a:chExt cx="9144000" cy="5034747"/>
          </a:xfrm>
        </p:grpSpPr>
        <p:pic>
          <p:nvPicPr>
            <p:cNvPr id="17" name="Рисунок 16" descr="сигналы-ГО.png"/>
            <p:cNvPicPr>
              <a:picLocks noChangeAspect="1"/>
            </p:cNvPicPr>
            <p:nvPr/>
          </p:nvPicPr>
          <p:blipFill>
            <a:blip r:embed="rId2" cstate="print"/>
            <a:srcRect t="6601" b="2401"/>
            <a:stretch>
              <a:fillRect/>
            </a:stretch>
          </p:blipFill>
          <p:spPr>
            <a:xfrm>
              <a:off x="0" y="411510"/>
              <a:ext cx="9144000" cy="468052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07504" y="57283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СИГНАЛ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87823" y="549712"/>
              <a:ext cx="1872209" cy="293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FF0000"/>
                  </a:solidFill>
                  <a:latin typeface="Franklin Gothic Demi Cond" panose="020B0706030402020204" pitchFamily="34" charset="0"/>
                </a:rPr>
                <a:t>с доведением порядка действий населения при</a:t>
              </a:r>
              <a:endParaRPr lang="ru-RU" sz="1200" dirty="0">
                <a:solidFill>
                  <a:srgbClr val="FF0000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417105" y="1059984"/>
              <a:ext cx="1440160" cy="504056"/>
            </a:xfrm>
            <a:prstGeom prst="rect">
              <a:avLst/>
            </a:prstGeom>
            <a:solidFill>
              <a:srgbClr val="0017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ВОЗДУШНОЙ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7105" y="2031690"/>
              <a:ext cx="1440160" cy="504056"/>
            </a:xfrm>
            <a:prstGeom prst="rect">
              <a:avLst/>
            </a:prstGeom>
            <a:solidFill>
              <a:srgbClr val="66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РАДИАЦИОННОЙ ОПАСНОСТИ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17105" y="3004201"/>
              <a:ext cx="1440160" cy="5040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ХИМИЧЕСКОЙ ТРЕВОГЕ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419872" y="3978446"/>
              <a:ext cx="1440160" cy="504056"/>
            </a:xfrm>
            <a:prstGeom prst="rect">
              <a:avLst/>
            </a:prstGeom>
            <a:solidFill>
              <a:srgbClr val="4C3B28"/>
            </a:solidFill>
            <a:ln>
              <a:solidFill>
                <a:srgbClr val="6765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УГРОЗЕ КАТОСТРОФИЧЕСКОГО ЗАТОПЛЕНИЯ</a:t>
              </a:r>
              <a:endParaRPr lang="ru-RU" sz="1000" dirty="0">
                <a:solidFill>
                  <a:srgbClr val="FFFF00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2604" y="76518"/>
            <a:ext cx="8928992" cy="5026549"/>
            <a:chOff x="112604" y="76518"/>
            <a:chExt cx="8928992" cy="50265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604" y="76518"/>
              <a:ext cx="8928992" cy="354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000099"/>
                  </a:solidFill>
                  <a:latin typeface="Impact" panose="020B0806030902050204" pitchFamily="34" charset="0"/>
                  <a:cs typeface="IrisUPC" panose="020B0604020202020204" pitchFamily="34" charset="-34"/>
                </a:rPr>
                <a:t>ПОРЯДОК ДЕЙСТВИЯ ПО СИГНАЛУ ОПОВЕЩЕНИЯ ГРАЖДАНСКОЙ ОБОРОНЫ</a:t>
              </a:r>
              <a:endParaRPr lang="ru-RU" sz="2000" b="1" dirty="0">
                <a:solidFill>
                  <a:srgbClr val="000099"/>
                </a:solidFill>
                <a:latin typeface="Impact" panose="020B0806030902050204" pitchFamily="34" charset="0"/>
                <a:cs typeface="IrisUPC" panose="020B0604020202020204" pitchFamily="34" charset="-34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33462" t="23400" r="31888" b="5200"/>
            <a:stretch/>
          </p:blipFill>
          <p:spPr>
            <a:xfrm>
              <a:off x="4815511" y="555525"/>
              <a:ext cx="3913848" cy="4536505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815511" y="4393150"/>
              <a:ext cx="3913848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33462" t="22702" r="31888" b="5201"/>
            <a:stretch/>
          </p:blipFill>
          <p:spPr>
            <a:xfrm>
              <a:off x="326680" y="555525"/>
              <a:ext cx="3885280" cy="4547542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326681" y="1851670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ДОМА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3881" y="4393150"/>
              <a:ext cx="3868079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СИГНАЛ ОТБОЙ!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29795" y="1857772"/>
              <a:ext cx="3885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ДЕЙСТВИЕ НАСЕЛЕНИЯ ПРИ НАХОЖДЕНИИ НА РАБОТЕ</a:t>
              </a:r>
              <a:endParaRPr lang="ru-RU" sz="1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43</Words>
  <Application>Microsoft Office PowerPoint</Application>
  <PresentationFormat>Экран 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Franklin Gothic Demi Cond</vt:lpstr>
      <vt:lpstr>Impact</vt:lpstr>
      <vt:lpstr>IrisUPC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Реутов Юрий Аркадьевич</cp:lastModifiedBy>
  <cp:revision>133</cp:revision>
  <dcterms:created xsi:type="dcterms:W3CDTF">2018-10-11T08:31:41Z</dcterms:created>
  <dcterms:modified xsi:type="dcterms:W3CDTF">2021-09-15T11:39:04Z</dcterms:modified>
</cp:coreProperties>
</file>