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-1104" y="-354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2811" y="4725234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Ставрополь, 2017</a:t>
            </a:r>
            <a:endParaRPr lang="ru-RU" sz="14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68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Любовь Козырева</cp:lastModifiedBy>
  <cp:revision>65</cp:revision>
  <cp:lastPrinted>2017-03-23T17:46:05Z</cp:lastPrinted>
  <dcterms:created xsi:type="dcterms:W3CDTF">2015-01-29T07:54:40Z</dcterms:created>
  <dcterms:modified xsi:type="dcterms:W3CDTF">2017-04-06T11:18:23Z</dcterms:modified>
</cp:coreProperties>
</file>